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52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7EE82D-6A9E-44FD-B520-1F52895C12C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E65F9D-920F-4D02-BD37-843507CAAB3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835234-287F-43B1-91E0-5E0CD90EA2B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FE7CB8-9954-457C-A730-4EBB0BFC14D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42E3B8-4A19-43F2-9B75-730DD227663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FF178C-CAEF-48BC-9C96-C49F66ACDA2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26E56D-F14E-4AD2-A9E2-83374136C65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97BFC0-FE5C-4339-A313-12094C6BC57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4C1C98-54C3-45DD-B204-A7FA8F4D694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52538F-167B-4413-B0E6-557EC634EE3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9C61FB-6FD5-41E5-8222-782DE9427ED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D2F38B-ABA2-4E84-88EA-51C18FAF6ED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9E29BE4-3AA8-4C97-81A3-E6EC820CE355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52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50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5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5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53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2024-09-02T16:58:25Z</dcterms:modified>
  <cp:revision>56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